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9C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735A7-552B-4C7F-9641-CFCDCB769148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901A5-C8F6-4E6C-8D21-925F087AC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E93EE-47C3-40EA-A263-A7BEF8238B61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574A6-FCA2-4DB1-BF65-7C3985AAA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E326-098C-41C0-92AE-6DBAD62AFD89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9CA60-DB60-4F0F-A25D-EF3A624C8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133A-8155-4834-A42B-8B1AFBB47E23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0320A-3785-45D7-8751-9BAE7D1E9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AEA42-DE24-414F-880C-D7333A4BCC6C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D0BB4-ABB8-410A-B466-19518F2D9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EF824-84F9-4A03-A6D7-A2747D9822F7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AA0E3-A432-495E-BA04-AE2BB1568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59F20-35DE-443A-BAED-663F805CEA54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E293-C63A-418B-8E83-B9A670675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7765-B937-48F2-A60D-9B88BE0C5B36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7422B-7EA0-4C0F-9837-067C1B022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C98DE-2A2C-485E-861B-DBE20F2A309D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ACF3D-0281-4755-BE47-7F0878ABF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758CA-04A1-474A-8CB0-3D2799B25A50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A91F5-27C4-4598-9C4E-8DE9F4C3D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53D8-4AF9-4DFC-98BC-82FDCC6FC66C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C88FD-1466-4497-91E1-66193A3A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95241B-E6E2-4488-BE8C-CAEA7B2EE927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C2655E-BB0C-4866-93B3-B0EBBE2A7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C:\Users\Owner\AppData\Local\Microsoft\Windows\Temporary Internet Files\Content.IE5\X5TAODJM\MCj02958600000[1].wmf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2819400" y="990600"/>
            <a:ext cx="4073525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</p:spPr>
        <p:txBody>
          <a:bodyPr/>
          <a:lstStyle/>
          <a:p>
            <a:pPr eaLnBrk="1" hangingPunct="1"/>
            <a:r>
              <a:rPr lang="en-US" sz="8000" b="1" smtClean="0">
                <a:latin typeface="Verdana" pitchFamily="34" charset="0"/>
              </a:rPr>
              <a:t>Setting SMART Goals</a:t>
            </a:r>
          </a:p>
        </p:txBody>
      </p:sp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/>
          <a:p>
            <a:pPr algn="l" eaLnBrk="1" hangingPunct="1"/>
            <a:r>
              <a:rPr lang="en-US" smtClean="0">
                <a:solidFill>
                  <a:schemeClr val="tx1"/>
                </a:solidFill>
              </a:rPr>
              <a:t>     If goals aren’t reachable, they aren’t worth making.  All you have to do to set realistic goals is follow the SMART goals guidelines.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/>
          <a:lstStyle/>
          <a:p>
            <a:pPr eaLnBrk="1" hangingPunct="1"/>
            <a:r>
              <a:rPr lang="en-US" sz="9600" smtClean="0">
                <a:solidFill>
                  <a:srgbClr val="FF0000"/>
                </a:solidFill>
                <a:latin typeface="Verdana" pitchFamily="34" charset="0"/>
              </a:rPr>
              <a:t>SPECIFIC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details do you want to accomplish?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“I want to do better in history”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“I want to increase my history grade from an 85% to a 90%.</a:t>
            </a:r>
          </a:p>
        </p:txBody>
      </p:sp>
      <p:pic>
        <p:nvPicPr>
          <p:cNvPr id="3076" name="Picture 2" descr="C:\Users\Owner\AppData\Local\Microsoft\Windows\Temporary Internet Files\Content.IE5\9604E4HJ\MCSY00721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678113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3" descr="C:\Users\Owner\AppData\Local\Microsoft\Windows\Temporary Internet Files\Content.IE5\9604E4HJ\MCj042448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429000"/>
            <a:ext cx="13430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" descr="C:\Users\Owner\AppData\Local\Microsoft\Windows\Temporary Internet Files\Content.IE5\X5TAODJM\MCj042444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5029200"/>
            <a:ext cx="1314450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58674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MEASURABLE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895600" y="1600200"/>
            <a:ext cx="5791200" cy="4525963"/>
          </a:xfrm>
        </p:spPr>
        <p:txBody>
          <a:bodyPr/>
          <a:lstStyle/>
          <a:p>
            <a:pPr eaLnBrk="1" hangingPunct="1"/>
            <a:r>
              <a:rPr lang="en-US" smtClean="0"/>
              <a:t>All goals should have a way to evaluate whether or not they were accomplished.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“I want to run the mile better.”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“I want to improve my mile time by 30 seconds.”</a:t>
            </a:r>
          </a:p>
        </p:txBody>
      </p:sp>
      <p:pic>
        <p:nvPicPr>
          <p:cNvPr id="4100" name="Picture 2" descr="C:\Users\Owner\AppData\Local\Microsoft\Windows\Temporary Internet Files\Content.IE5\9604E4HJ\MCSY01131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54338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3" descr="C:\Users\Owner\AppData\Local\Microsoft\Windows\Temporary Internet Files\Content.IE5\X5TAODJM\MCj042446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029200"/>
            <a:ext cx="14636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4" descr="C:\Users\Owner\AppData\Local\Microsoft\Windows\Temporary Internet Files\Content.IE5\H0H1T1Q8\MCj042385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276600"/>
            <a:ext cx="112236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124200" y="304800"/>
            <a:ext cx="5257800" cy="1143000"/>
          </a:xfrm>
        </p:spPr>
        <p:txBody>
          <a:bodyPr/>
          <a:lstStyle/>
          <a:p>
            <a:pPr eaLnBrk="1" hangingPunct="1"/>
            <a:r>
              <a:rPr lang="en-US" sz="6600" smtClean="0">
                <a:solidFill>
                  <a:srgbClr val="349C34"/>
                </a:solidFill>
                <a:latin typeface="Franklin Gothic Heavy" pitchFamily="34" charset="0"/>
              </a:rPr>
              <a:t>ATTAINABLE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295400"/>
            <a:ext cx="5715000" cy="5410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Goals must be something you are capable of reaching.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Which one would be a better goal for Tom Brady?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“I will help my team to win the 2009 Super Bowl”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“I will rehabilitate my knee so that I can play football again next season.</a:t>
            </a:r>
          </a:p>
        </p:txBody>
      </p:sp>
      <p:pic>
        <p:nvPicPr>
          <p:cNvPr id="5124" name="Picture 2" descr="C:\Users\Owner\AppData\Local\Microsoft\Windows\Temporary Internet Files\Content.IE5\X5TAODJM\MCSY00187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820988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" descr="C:\Users\Owner\AppData\Local\Microsoft\Windows\Temporary Internet Files\Content.IE5\H0H1T1Q8\MCj042447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105400"/>
            <a:ext cx="14652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4" descr="C:\Users\Owner\AppData\Local\Microsoft\Windows\Temporary Internet Files\Content.IE5\CBN5ARKE\MCj042582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429000"/>
            <a:ext cx="2041525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Owner\AppData\Local\Microsoft\Windows\Temporary Internet Files\Content.IE5\H0H1T1Q8\MCSY01136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844800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5943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RELEVANT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00200"/>
            <a:ext cx="6324600" cy="5029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Make goals that are important to you and your lifestyle.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Which goal is better for a teacher?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“My goal is to discover a cure for cancer”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“My goal is to inspire at least one student to become a doctor to research a cure for cancer”</a:t>
            </a:r>
          </a:p>
        </p:txBody>
      </p:sp>
      <p:pic>
        <p:nvPicPr>
          <p:cNvPr id="6149" name="Picture 3" descr="C:\Users\Owner\AppData\Local\Microsoft\Windows\Temporary Internet Files\Content.IE5\9604E4HJ\MCj042383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429000"/>
            <a:ext cx="18827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4" descr="C:\Users\Owner\AppData\Local\Microsoft\Windows\Temporary Internet Files\Content.IE5\X5TAODJM\MCj042449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5029200"/>
            <a:ext cx="1331913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Users\Owner\AppData\Local\Microsoft\Windows\Temporary Internet Files\Content.IE5\X5TAODJM\MCSY0072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285908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5486400" cy="1143000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rgbClr val="0070C0"/>
                </a:solidFill>
                <a:latin typeface="Impact" pitchFamily="34" charset="0"/>
              </a:rPr>
              <a:t>TIME - BOUND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00200"/>
            <a:ext cx="6324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Make sure that you have a time set as a “dead line” so your goal is not unending.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“My goal is to be able to run a half marathon.”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My goal is to run in a half marathon by May of 2009.</a:t>
            </a:r>
          </a:p>
        </p:txBody>
      </p:sp>
      <p:pic>
        <p:nvPicPr>
          <p:cNvPr id="7173" name="Picture 6" descr="C:\Users\Owner\AppData\Local\Microsoft\Windows\Temporary Internet Files\Content.IE5\H0H1T1Q8\MCj042582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933950"/>
            <a:ext cx="17335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7" descr="C:\Users\Owner\AppData\Local\Microsoft\Windows\Temporary Internet Files\Content.IE5\H0H1T1Q8\MCj042385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895600"/>
            <a:ext cx="1495425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Owner\AppData\Local\Microsoft\Windows\Temporary Internet Files\Content.IE5\9604E4HJ\MCj041363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1330325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0000"/>
                </a:solidFill>
              </a:rPr>
              <a:t>Final tips to Goal Setting: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/>
          <a:lstStyle/>
          <a:p>
            <a:pPr eaLnBrk="1" hangingPunct="1"/>
            <a:r>
              <a:rPr lang="en-US" smtClean="0"/>
              <a:t>Write down your goals and look at them often!</a:t>
            </a:r>
          </a:p>
          <a:p>
            <a:pPr eaLnBrk="1" hangingPunct="1"/>
            <a:r>
              <a:rPr lang="en-US" smtClean="0"/>
              <a:t>If you achieved your goals too easily, make your next goals harder.</a:t>
            </a:r>
          </a:p>
          <a:p>
            <a:pPr eaLnBrk="1" hangingPunct="1"/>
            <a:r>
              <a:rPr lang="en-US" smtClean="0"/>
              <a:t>Failure to meet goals only matters if you don’t learn something from your mistakes.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mtClean="0"/>
              <a:t>Goal setting is an important method of:</a:t>
            </a:r>
          </a:p>
          <a:p>
            <a:pPr lvl="1" eaLnBrk="1" hangingPunct="1"/>
            <a:r>
              <a:rPr lang="en-US" smtClean="0"/>
              <a:t>Deciding what’s important for you to achieve.</a:t>
            </a:r>
          </a:p>
          <a:p>
            <a:pPr lvl="1" eaLnBrk="1" hangingPunct="1"/>
            <a:r>
              <a:rPr lang="en-US" smtClean="0"/>
              <a:t>Motivating yourself.</a:t>
            </a:r>
          </a:p>
          <a:p>
            <a:pPr lvl="1" eaLnBrk="1" hangingPunct="1"/>
            <a:r>
              <a:rPr lang="en-US" smtClean="0"/>
              <a:t>Building self-confidence.</a:t>
            </a:r>
          </a:p>
        </p:txBody>
      </p:sp>
      <p:pic>
        <p:nvPicPr>
          <p:cNvPr id="8197" name="Picture 3" descr="C:\Users\Owner\AppData\Local\Microsoft\Windows\Temporary Internet Files\Content.IE5\H0H1T1Q8\MCj042582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334000"/>
            <a:ext cx="1376363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322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Verdana</vt:lpstr>
      <vt:lpstr>Impact</vt:lpstr>
      <vt:lpstr>Franklin Gothic Heavy</vt:lpstr>
      <vt:lpstr>Arial Black</vt:lpstr>
      <vt:lpstr>Office Theme</vt:lpstr>
      <vt:lpstr>Setting SMART Goals</vt:lpstr>
      <vt:lpstr>SPECIFIC</vt:lpstr>
      <vt:lpstr>MEASURABLE</vt:lpstr>
      <vt:lpstr>ATTAINABLE</vt:lpstr>
      <vt:lpstr>RELEVANT</vt:lpstr>
      <vt:lpstr>TIME - BOUND</vt:lpstr>
      <vt:lpstr>Final tips to Goal Setting: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SMART Goals</dc:title>
  <dc:creator>Teresa Collier</dc:creator>
  <cp:lastModifiedBy>baker_lorena</cp:lastModifiedBy>
  <cp:revision>19</cp:revision>
  <dcterms:created xsi:type="dcterms:W3CDTF">2008-09-09T00:58:15Z</dcterms:created>
  <dcterms:modified xsi:type="dcterms:W3CDTF">2017-09-05T20:19:58Z</dcterms:modified>
</cp:coreProperties>
</file>