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8AEE-0DED-4220-9F81-EECA16E1F946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5009-431E-4D06-86A4-FE0BFD01F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1143000"/>
          </a:xfrm>
        </p:spPr>
        <p:txBody>
          <a:bodyPr/>
          <a:lstStyle/>
          <a:p>
            <a:r>
              <a:rPr lang="en-US" dirty="0" smtClean="0"/>
              <a:t>Accessing LEP Form</a:t>
            </a:r>
            <a:endParaRPr lang="en-US" dirty="0"/>
          </a:p>
        </p:txBody>
      </p:sp>
      <p:pic>
        <p:nvPicPr>
          <p:cNvPr id="1026" name="Picture 2" descr="C:\Users\GALLAR~1\AppData\Local\Temp\SNAGHTML2921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477000" cy="480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37" y="1600200"/>
            <a:ext cx="5559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 for Parents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246" y="1600200"/>
            <a:ext cx="59695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942" y="1600200"/>
            <a:ext cx="59081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Student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160" y="1600200"/>
            <a:ext cx="61136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FileMaker Main Menu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410" y="1600200"/>
            <a:ext cx="5609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664" y="1600200"/>
            <a:ext cx="55966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Name/Password</a:t>
            </a:r>
            <a:endParaRPr lang="en-US" dirty="0"/>
          </a:p>
        </p:txBody>
      </p:sp>
      <p:pic>
        <p:nvPicPr>
          <p:cNvPr id="6146" name="Picture 2" descr="C:\Users\GALLAR~1\AppData\Local\Temp\SNAGHTML2d10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876675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System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55" y="1600200"/>
            <a:ext cx="5332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55" y="1600200"/>
            <a:ext cx="5332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 PLAN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58169" cy="479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758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 PLAN ACESS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072" y="1600200"/>
            <a:ext cx="56678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716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Form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37" y="1600200"/>
            <a:ext cx="5559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Accessing LEP Form</vt:lpstr>
      <vt:lpstr>FileMaker Main Menu</vt:lpstr>
      <vt:lpstr>Database</vt:lpstr>
      <vt:lpstr>Account Name/Password</vt:lpstr>
      <vt:lpstr>Data System</vt:lpstr>
      <vt:lpstr>Assessments</vt:lpstr>
      <vt:lpstr>ELL PLAN </vt:lpstr>
      <vt:lpstr>ELL PLAN ACESS</vt:lpstr>
      <vt:lpstr>LEP Form</vt:lpstr>
      <vt:lpstr>Search</vt:lpstr>
      <vt:lpstr>Suggestion for Parents</vt:lpstr>
      <vt:lpstr>Signature</vt:lpstr>
      <vt:lpstr>Next Student</vt:lpstr>
    </vt:vector>
  </TitlesOfParts>
  <Company>USD 443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gallardo_sandra</dc:creator>
  <cp:lastModifiedBy>algrim_pam</cp:lastModifiedBy>
  <cp:revision>9</cp:revision>
  <dcterms:created xsi:type="dcterms:W3CDTF">2017-08-18T13:37:51Z</dcterms:created>
  <dcterms:modified xsi:type="dcterms:W3CDTF">2019-09-24T15:01:01Z</dcterms:modified>
</cp:coreProperties>
</file>